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379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5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2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30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35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0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46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40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11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00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8EDF-1DE7-4A07-A720-0100C5719A9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D8E1-BF9D-4DFD-A61D-5405AC88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87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2598" y="-3268718"/>
            <a:ext cx="18046368" cy="13516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8115" y="-3048000"/>
            <a:ext cx="18046368" cy="13516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6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79"/>
            <a:ext cx="14264609" cy="10684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1220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14" y="-1744868"/>
            <a:ext cx="12148507" cy="9099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254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394575" y="5274114"/>
            <a:ext cx="0" cy="79331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424738" y="4779715"/>
            <a:ext cx="1784" cy="71303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23861" y="-156342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2505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93" y="0"/>
            <a:ext cx="12025023" cy="678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24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OF COLOSSIANS</a:t>
            </a:r>
            <a:endParaRPr lang="en-US" sz="2400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ONE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Supremacy of Christ in the Church (1:1–2:23)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	Introduction  1:1–14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Greeting to the Colossians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1:1, 2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	Paul’s Thanksgiving for the Colossians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1:3–8</a:t>
            </a: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	Paul’s Prayer for the Colossians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1:9–14</a:t>
            </a:r>
          </a:p>
          <a:p>
            <a:pPr marL="91440" marR="0" indent="-457200"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Preeminence of Christ  1:15–2:3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Is Preeminent in Creation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1:15–18</a:t>
            </a: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	Christ Is Preeminent in Redemption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1:19–23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	Christ Is Preeminent in the Church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1:24–2:3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Freedom in Christ   2:4–23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 from Enticing Words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2:4–7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	Freedom from Vain Philosophy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2:8–10</a:t>
            </a: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	Freedom from the Judgment of Men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2:11–17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D.	Freedom from Improper Worship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2:18, 19</a:t>
            </a: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E.	Freedom from the Doctrine of Men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2:20–23</a:t>
            </a:r>
          </a:p>
        </p:txBody>
      </p:sp>
    </p:spTree>
    <p:extLst>
      <p:ext uri="{BB962C8B-B14F-4D97-AF65-F5344CB8AC3E}">
        <p14:creationId xmlns="" xmlns:p14="http://schemas.microsoft.com/office/powerpoint/2010/main" val="22419414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107" y="85780"/>
            <a:ext cx="10567284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0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TWO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Submission to Christ in the Church (3:1–4:18)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I.	The Position of the Believer   3:1–4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II.	The Practice of the Believer   3:5–4:6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tabLst>
                <a:tab pos="628650" algn="r"/>
                <a:tab pos="6858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Off the Old Man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3:5–11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	Put On the New Man			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3:12–17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	Personal Commands for Holiness		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3:18–4:6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00050" algn="r"/>
                <a:tab pos="4572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  4:7–18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Commendation of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Tychicus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4:7–9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	Greetings from Paul’s Friends		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4:10–14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r"/>
                <a:tab pos="685800" algn="l"/>
              </a:tabLs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	Introductions Regarding This Letter	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4:15–18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5111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42" y="475813"/>
            <a:ext cx="903003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8500" algn="just" hangingPunct="0"/>
            <a:r>
              <a:rPr lang="en-US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OUTLINE OF CHAPTER ONE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8500" algn="just" hangingPunct="0"/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914400" marR="698500" algn="just" defTabSz="849313" hangingPunct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Verses 1-2      	The salutation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698500" defTabSz="849313" hangingPunct="0">
              <a:tabLst>
                <a:tab pos="3200400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914400" marR="698500" algn="just" defTabSz="849313" hangingPunct="0">
              <a:tabLst>
                <a:tab pos="2568575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Verses 3-8     	Thanksgiving for the Colossian’s faith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914400" marR="698500" algn="just" defTabSz="849313" hangingPunct="0">
              <a:tabLst>
                <a:tab pos="2568575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Verses 9-12   	Prayer for their spiritual growth in God’s plan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Verses 13-20  The uniqueness of Jesus Christ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Verses 21-23  Challenge to the Colossians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14400" marR="698500" algn="just" defTabSz="849313" hangingPunct="0">
              <a:tabLst>
                <a:tab pos="3200400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Verses 24-29  Christ’s commission to Paul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8500" algn="just" hangingPunct="0"/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884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9442081"/>
              </p:ext>
            </p:extLst>
          </p:nvPr>
        </p:nvGraphicFramePr>
        <p:xfrm>
          <a:off x="1615440" y="0"/>
          <a:ext cx="9144000" cy="6858000"/>
        </p:xfrm>
        <a:graphic>
          <a:graphicData uri="http://schemas.openxmlformats.org/presentationml/2006/ole">
            <p:oleObj spid="_x0000_s1027" name="Slide" r:id="rId3" imgW="4572000" imgH="3429000" progId="PowerPoint.Slide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5396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39" y="241469"/>
            <a:ext cx="4868661" cy="5874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0800" y="1198880"/>
            <a:ext cx="5080000" cy="31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08400" y="1087120"/>
            <a:ext cx="311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JEWS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860800" y="3464560"/>
            <a:ext cx="520192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8400" y="3500735"/>
            <a:ext cx="620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PRE-CANON PERIOD OF THE CHURCH AGE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868939" y="5669280"/>
            <a:ext cx="5080000" cy="483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809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Smith</dc:creator>
  <cp:lastModifiedBy>es5</cp:lastModifiedBy>
  <cp:revision>13</cp:revision>
  <dcterms:created xsi:type="dcterms:W3CDTF">2013-06-18T19:11:13Z</dcterms:created>
  <dcterms:modified xsi:type="dcterms:W3CDTF">2013-07-03T08:33:34Z</dcterms:modified>
</cp:coreProperties>
</file>